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1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2.png>
</file>

<file path=ppt/media/image3.jpg>
</file>

<file path=ppt/media/image4.jpg>
</file>

<file path=ppt/media/image5.jpg>
</file>

<file path=ppt/media/image6.gif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93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507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27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239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7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182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1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9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488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339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6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8318F-4F41-9D4E-BBE2-A9839AD20769}" type="datetimeFigureOut">
              <a:rPr lang="en-US" smtClean="0"/>
              <a:t>18-01-26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453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amnugent.wordpress.com/2017/12/19/ttib-making-a-more-professional-looking-github-repository/" TargetMode="External"/><Relationship Id="rId4" Type="http://schemas.openxmlformats.org/officeDocument/2006/relationships/hyperlink" Target="https://education.github.com/pack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trending/r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dley" TargetMode="External"/><Relationship Id="rId4" Type="http://schemas.openxmlformats.org/officeDocument/2006/relationships/hyperlink" Target="https://github.com/KevCaz" TargetMode="External"/><Relationship Id="rId5" Type="http://schemas.openxmlformats.org/officeDocument/2006/relationships/hyperlink" Target="https://github.com/karl-cottenie" TargetMode="External"/><Relationship Id="rId6" Type="http://schemas.openxmlformats.org/officeDocument/2006/relationships/hyperlink" Target="https://github.com/cgreysongaito" TargetMode="External"/><Relationship Id="rId7" Type="http://schemas.openxmlformats.org/officeDocument/2006/relationships/hyperlink" Target="https://github.com/bartleyt" TargetMode="External"/><Relationship Id="rId8" Type="http://schemas.openxmlformats.org/officeDocument/2006/relationships/hyperlink" Target="https://github.com/PhDMattyB" TargetMode="External"/><Relationship Id="rId9" Type="http://schemas.openxmlformats.org/officeDocument/2006/relationships/hyperlink" Target="https://github.com/CNug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Benevolent_dictator_for_lif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ry.github.io" TargetMode="Externa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sktop.github.com/" TargetMode="External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5059"/>
            <a:ext cx="7772400" cy="2345391"/>
          </a:xfrm>
        </p:spPr>
        <p:txBody>
          <a:bodyPr>
            <a:normAutofit/>
          </a:bodyPr>
          <a:lstStyle/>
          <a:p>
            <a:r>
              <a:rPr lang="en-US" sz="5000" b="1" dirty="0" smtClean="0"/>
              <a:t>Introduction to </a:t>
            </a:r>
            <a:r>
              <a:rPr lang="en-US" sz="5000" b="1" dirty="0" err="1" smtClean="0"/>
              <a:t>GitHub</a:t>
            </a:r>
            <a:r>
              <a:rPr lang="en-US" b="1" dirty="0" smtClean="0"/>
              <a:t>:</a:t>
            </a:r>
            <a:br>
              <a:rPr lang="en-US" b="1" dirty="0" smtClean="0"/>
            </a:br>
            <a:r>
              <a:rPr lang="en-US" sz="3100" b="1" dirty="0" smtClean="0"/>
              <a:t>how to use it,</a:t>
            </a:r>
            <a:br>
              <a:rPr lang="en-US" sz="3100" b="1" dirty="0" smtClean="0"/>
            </a:br>
            <a:r>
              <a:rPr lang="en-US" sz="3100" b="1" dirty="0" smtClean="0"/>
              <a:t> and why it will improve your coding life</a:t>
            </a:r>
            <a:endParaRPr lang="en-US" sz="31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00450"/>
            <a:ext cx="6400800" cy="2958725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Cam Nugent</a:t>
            </a:r>
          </a:p>
          <a:p>
            <a:endParaRPr lang="en-US" b="1" dirty="0" smtClean="0"/>
          </a:p>
          <a:p>
            <a:r>
              <a:rPr lang="en-US" b="1" dirty="0" err="1" smtClean="0"/>
              <a:t>CNuge</a:t>
            </a:r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R Users Group</a:t>
            </a:r>
          </a:p>
          <a:p>
            <a:r>
              <a:rPr lang="en-US" b="1" dirty="0" smtClean="0"/>
              <a:t>January 26</a:t>
            </a:r>
            <a:r>
              <a:rPr lang="en-US" b="1" baseline="30000" dirty="0" smtClean="0"/>
              <a:t>th</a:t>
            </a:r>
            <a:r>
              <a:rPr lang="en-US" b="1" dirty="0" smtClean="0"/>
              <a:t> </a:t>
            </a:r>
            <a:endParaRPr lang="en-US" b="1" dirty="0"/>
          </a:p>
        </p:txBody>
      </p:sp>
      <p:pic>
        <p:nvPicPr>
          <p:cNvPr id="4" name="Picture 3" descr="GitHub-Ma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849" y="4438629"/>
            <a:ext cx="615576" cy="61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823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 summary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2888"/>
            <a:ext cx="8229600" cy="5588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GitHub</a:t>
            </a:r>
            <a:r>
              <a:rPr lang="en-US" dirty="0" smtClean="0"/>
              <a:t> and the Desktop interface we explored today can be useful in many ways</a:t>
            </a:r>
          </a:p>
          <a:p>
            <a:r>
              <a:rPr lang="en-US" dirty="0" smtClean="0"/>
              <a:t>For people of all skill levels</a:t>
            </a:r>
            <a:endParaRPr lang="en-US" dirty="0"/>
          </a:p>
          <a:p>
            <a:r>
              <a:rPr lang="en-US" dirty="0" smtClean="0"/>
              <a:t>I’d like to propose an UGRU </a:t>
            </a:r>
            <a:r>
              <a:rPr lang="en-US" dirty="0" err="1" smtClean="0"/>
              <a:t>GitHub</a:t>
            </a:r>
            <a:r>
              <a:rPr lang="en-US" dirty="0" smtClean="0"/>
              <a:t> Repository</a:t>
            </a:r>
          </a:p>
          <a:p>
            <a:pPr marL="457200" lvl="1" indent="0">
              <a:buNone/>
            </a:pPr>
            <a:r>
              <a:rPr lang="en-US" dirty="0" smtClean="0"/>
              <a:t>A place for:</a:t>
            </a:r>
          </a:p>
          <a:p>
            <a:pPr lvl="1"/>
            <a:r>
              <a:rPr lang="en-US" dirty="0" smtClean="0"/>
              <a:t>Sharing code from weekly presentations</a:t>
            </a:r>
          </a:p>
          <a:p>
            <a:pPr lvl="1"/>
            <a:r>
              <a:rPr lang="en-US" dirty="0" smtClean="0"/>
              <a:t>Help requests</a:t>
            </a:r>
          </a:p>
          <a:p>
            <a:pPr lvl="1"/>
            <a:r>
              <a:rPr lang="en-US" dirty="0" smtClean="0"/>
              <a:t>Follow up exercises/Collaborations </a:t>
            </a:r>
          </a:p>
          <a:p>
            <a:pPr lvl="1"/>
            <a:r>
              <a:rPr lang="en-US" dirty="0" smtClean="0"/>
              <a:t>I’m lonely :’(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41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Follow </a:t>
            </a:r>
            <a:r>
              <a:rPr lang="en-US" b="1" dirty="0"/>
              <a:t>U</a:t>
            </a:r>
            <a:r>
              <a:rPr lang="en-US" b="1" dirty="0" smtClean="0"/>
              <a:t>p Resources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8846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/>
              <a:t>Trending R </a:t>
            </a:r>
            <a:r>
              <a:rPr lang="en-US" dirty="0" err="1" smtClean="0"/>
              <a:t>github</a:t>
            </a:r>
            <a:r>
              <a:rPr lang="en-US" dirty="0" smtClean="0"/>
              <a:t> repositories: </a:t>
            </a:r>
            <a:r>
              <a:rPr lang="en-US" dirty="0" smtClean="0">
                <a:hlinkClick r:id="rId2"/>
              </a:rPr>
              <a:t>https://github.com/trending/r</a:t>
            </a:r>
            <a:endParaRPr lang="en-US" dirty="0"/>
          </a:p>
          <a:p>
            <a:pPr marL="457200" lvl="1" indent="0">
              <a:buNone/>
            </a:pPr>
            <a:endParaRPr lang="en-US" dirty="0">
              <a:hlinkClick r:id="rId3"/>
            </a:endParaRPr>
          </a:p>
          <a:p>
            <a:pPr marL="457200" lvl="1" indent="0">
              <a:buNone/>
            </a:pPr>
            <a:r>
              <a:rPr lang="en-US" dirty="0" smtClean="0"/>
              <a:t>Free </a:t>
            </a:r>
            <a:r>
              <a:rPr lang="en-US" dirty="0" err="1" smtClean="0"/>
              <a:t>GitHub</a:t>
            </a:r>
            <a:r>
              <a:rPr lang="en-US" dirty="0" smtClean="0"/>
              <a:t> additions </a:t>
            </a:r>
            <a:r>
              <a:rPr lang="mr-IN" dirty="0" smtClean="0"/>
              <a:t>–</a:t>
            </a:r>
            <a:r>
              <a:rPr lang="en-US" dirty="0" smtClean="0"/>
              <a:t> education pack:</a:t>
            </a:r>
          </a:p>
          <a:p>
            <a:pPr marL="457200" lvl="1" indent="0">
              <a:buNone/>
            </a:pPr>
            <a:r>
              <a:rPr lang="en-US" dirty="0" smtClean="0"/>
              <a:t>*The </a:t>
            </a:r>
            <a:r>
              <a:rPr lang="en-US" b="1" dirty="0" smtClean="0"/>
              <a:t>private repositories</a:t>
            </a:r>
            <a:r>
              <a:rPr lang="en-US" dirty="0" smtClean="0"/>
              <a:t> perk </a:t>
            </a:r>
            <a:r>
              <a:rPr lang="en-US" dirty="0" smtClean="0"/>
              <a:t>is</a:t>
            </a:r>
            <a:r>
              <a:rPr lang="en-US" b="1" dirty="0" smtClean="0"/>
              <a:t> </a:t>
            </a:r>
            <a:r>
              <a:rPr lang="en-US" b="1" dirty="0" smtClean="0"/>
              <a:t>10/</a:t>
            </a:r>
            <a:r>
              <a:rPr lang="en-US" b="1" dirty="0" smtClean="0"/>
              <a:t>10</a:t>
            </a:r>
            <a:r>
              <a:rPr lang="en-US" dirty="0" smtClean="0"/>
              <a:t> if you’re shy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hlinkClick r:id="rId4"/>
              </a:rPr>
              <a:t>https://education.github.com/pack</a:t>
            </a:r>
            <a:endParaRPr lang="en-US" dirty="0" smtClean="0"/>
          </a:p>
          <a:p>
            <a:pPr marL="457200" lvl="1" indent="0">
              <a:buNone/>
            </a:pPr>
            <a:endParaRPr lang="en-US" dirty="0">
              <a:hlinkClick r:id="rId3"/>
            </a:endParaRPr>
          </a:p>
          <a:p>
            <a:pPr marL="457200" lvl="1" indent="0">
              <a:buNone/>
            </a:pPr>
            <a:r>
              <a:rPr lang="en-US" dirty="0" smtClean="0">
                <a:hlinkClick r:id="rId3"/>
              </a:rPr>
              <a:t>Cam’s Blog post on making a pro looking GitHub Repository</a:t>
            </a:r>
            <a:r>
              <a:rPr lang="en-US" dirty="0" smtClean="0"/>
              <a:t> (warning no R in sight)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04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 to follow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lvl="1" indent="-342900">
              <a:buFont typeface="Arial"/>
              <a:buChar char="•"/>
            </a:pPr>
            <a:r>
              <a:rPr lang="en-US" dirty="0" err="1" smtClean="0"/>
              <a:t>Tidyverse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BDFL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github.com/hadley</a:t>
            </a:r>
            <a:endParaRPr lang="en-US" dirty="0" smtClean="0"/>
          </a:p>
          <a:p>
            <a:pPr marL="342900" lvl="1" indent="-342900">
              <a:buFont typeface="Arial"/>
              <a:buChar char="•"/>
            </a:pPr>
            <a:endParaRPr lang="en-US" dirty="0" smtClean="0"/>
          </a:p>
          <a:p>
            <a:r>
              <a:rPr lang="en-US" dirty="0" smtClean="0"/>
              <a:t>People in the department:</a:t>
            </a:r>
          </a:p>
          <a:p>
            <a:pPr lvl="1"/>
            <a:r>
              <a:rPr lang="en-US" dirty="0" smtClean="0"/>
              <a:t>Kevin </a:t>
            </a:r>
            <a:r>
              <a:rPr lang="en-US" dirty="0" err="1" smtClean="0"/>
              <a:t>Cazelles</a:t>
            </a:r>
            <a:r>
              <a:rPr lang="en-US" dirty="0" smtClean="0"/>
              <a:t>:  </a:t>
            </a:r>
            <a:r>
              <a:rPr lang="en-US" dirty="0" smtClean="0">
                <a:hlinkClick r:id="rId4"/>
              </a:rPr>
              <a:t>github.com/KevCaz</a:t>
            </a:r>
            <a:endParaRPr lang="en-US" dirty="0" smtClean="0"/>
          </a:p>
          <a:p>
            <a:pPr lvl="1"/>
            <a:r>
              <a:rPr lang="en-US" dirty="0" smtClean="0"/>
              <a:t>Karl: </a:t>
            </a:r>
            <a:r>
              <a:rPr lang="en-US" dirty="0" smtClean="0">
                <a:hlinkClick r:id="rId5"/>
              </a:rPr>
              <a:t>github.com/karl-cottenie</a:t>
            </a:r>
            <a:endParaRPr lang="en-US" dirty="0" smtClean="0"/>
          </a:p>
          <a:p>
            <a:pPr lvl="1"/>
            <a:r>
              <a:rPr lang="en-US" dirty="0" smtClean="0"/>
              <a:t>CGG: </a:t>
            </a:r>
            <a:r>
              <a:rPr lang="en-US" dirty="0" smtClean="0">
                <a:hlinkClick r:id="rId6"/>
              </a:rPr>
              <a:t>github.com/cgreysongaito</a:t>
            </a:r>
            <a:endParaRPr lang="en-US" dirty="0" smtClean="0"/>
          </a:p>
          <a:p>
            <a:pPr lvl="1"/>
            <a:r>
              <a:rPr lang="en-US" dirty="0" smtClean="0"/>
              <a:t>Tim Bartley:  </a:t>
            </a:r>
            <a:r>
              <a:rPr lang="en-US" dirty="0" smtClean="0">
                <a:hlinkClick r:id="rId7"/>
              </a:rPr>
              <a:t>github.com/bartleyt</a:t>
            </a:r>
            <a:endParaRPr lang="en-US" dirty="0" smtClean="0"/>
          </a:p>
          <a:p>
            <a:pPr lvl="1"/>
            <a:r>
              <a:rPr lang="en-US" dirty="0" smtClean="0"/>
              <a:t>Matt </a:t>
            </a:r>
            <a:r>
              <a:rPr lang="en-US" dirty="0" err="1" smtClean="0"/>
              <a:t>Brachmann</a:t>
            </a:r>
            <a:r>
              <a:rPr lang="en-US" dirty="0"/>
              <a:t>: </a:t>
            </a:r>
            <a:r>
              <a:rPr lang="en-US" dirty="0" smtClean="0">
                <a:hlinkClick r:id="rId8"/>
              </a:rPr>
              <a:t>github.com</a:t>
            </a:r>
            <a:r>
              <a:rPr lang="en-US" dirty="0">
                <a:hlinkClick r:id="rId8"/>
              </a:rPr>
              <a:t>/</a:t>
            </a:r>
            <a:r>
              <a:rPr lang="en-US" dirty="0" smtClean="0">
                <a:hlinkClick r:id="rId8"/>
              </a:rPr>
              <a:t>PhDMattyB</a:t>
            </a:r>
            <a:endParaRPr lang="en-US" dirty="0" smtClean="0"/>
          </a:p>
          <a:p>
            <a:pPr lvl="1"/>
            <a:r>
              <a:rPr lang="en-US" dirty="0" smtClean="0"/>
              <a:t>Me: </a:t>
            </a:r>
            <a:r>
              <a:rPr lang="en-US" dirty="0" smtClean="0">
                <a:hlinkClick r:id="rId9"/>
              </a:rPr>
              <a:t>github.com/CNuge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614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</a:t>
            </a:r>
            <a:r>
              <a:rPr lang="en-US" b="1" dirty="0" err="1" smtClean="0"/>
              <a:t>GitHub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/>
          <a:lstStyle/>
          <a:p>
            <a:r>
              <a:rPr lang="en-US" dirty="0" smtClean="0"/>
              <a:t>A web based file hosting service, </a:t>
            </a:r>
            <a:r>
              <a:rPr lang="en-US" b="1" i="1" dirty="0" smtClean="0"/>
              <a:t>with version control</a:t>
            </a:r>
          </a:p>
          <a:p>
            <a:endParaRPr lang="en-US" b="1" i="1" dirty="0"/>
          </a:p>
          <a:p>
            <a:endParaRPr lang="en-US" b="1" i="1" dirty="0" smtClean="0"/>
          </a:p>
          <a:p>
            <a:endParaRPr lang="en-US" b="1" i="1" dirty="0"/>
          </a:p>
          <a:p>
            <a:endParaRPr lang="en-US" b="1" i="1" dirty="0" smtClean="0"/>
          </a:p>
          <a:p>
            <a:pPr marL="0" indent="0">
              <a:buNone/>
            </a:pPr>
            <a:endParaRPr lang="en-US" b="1" i="1" dirty="0" smtClean="0"/>
          </a:p>
          <a:p>
            <a:pPr marL="0" indent="0" algn="r">
              <a:buNone/>
            </a:pPr>
            <a:r>
              <a:rPr lang="en-US" sz="1200" b="1" i="1" dirty="0" smtClean="0"/>
              <a:t>And </a:t>
            </a:r>
            <a:r>
              <a:rPr lang="en-US" sz="1200" b="1" i="1" smtClean="0"/>
              <a:t>it has a </a:t>
            </a:r>
            <a:r>
              <a:rPr lang="en-US" sz="1200" b="1" i="1" dirty="0" smtClean="0"/>
              <a:t>fun logo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github-logo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3092"/>
            <a:ext cx="8897303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3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Version Control?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You can </a:t>
            </a:r>
            <a:r>
              <a:rPr lang="en-US" b="1" i="1" dirty="0" smtClean="0"/>
              <a:t>see differences </a:t>
            </a:r>
            <a:r>
              <a:rPr lang="en-US" dirty="0" smtClean="0"/>
              <a:t>between versions</a:t>
            </a:r>
          </a:p>
          <a:p>
            <a:pPr lvl="1"/>
            <a:r>
              <a:rPr lang="en-US" dirty="0" smtClean="0"/>
              <a:t>What is added and what is taken away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You can ‘</a:t>
            </a:r>
            <a:r>
              <a:rPr lang="en-US" b="1" i="1" dirty="0" smtClean="0"/>
              <a:t>roll back</a:t>
            </a:r>
            <a:r>
              <a:rPr lang="en-US" dirty="0" smtClean="0"/>
              <a:t>’ to previous versions when you break stuff</a:t>
            </a:r>
          </a:p>
          <a:p>
            <a:endParaRPr lang="en-US" dirty="0" smtClean="0"/>
          </a:p>
          <a:p>
            <a:r>
              <a:rPr lang="en-US" dirty="0" smtClean="0"/>
              <a:t>Two people can </a:t>
            </a:r>
            <a:r>
              <a:rPr lang="en-US" b="1" i="1" dirty="0" smtClean="0"/>
              <a:t>safely</a:t>
            </a:r>
            <a:r>
              <a:rPr lang="en-US" dirty="0" smtClean="0"/>
              <a:t> work on the same file</a:t>
            </a:r>
          </a:p>
          <a:p>
            <a:pPr lvl="1"/>
            <a:r>
              <a:rPr lang="en-US" dirty="0"/>
              <a:t>Can’t </a:t>
            </a:r>
            <a:r>
              <a:rPr lang="en-US" dirty="0" smtClean="0"/>
              <a:t>accidentally save </a:t>
            </a:r>
            <a:r>
              <a:rPr lang="en-US" dirty="0" smtClean="0"/>
              <a:t>over other peoples </a:t>
            </a:r>
            <a:r>
              <a:rPr lang="en-US" dirty="0" smtClean="0"/>
              <a:t>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58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So what is </a:t>
            </a:r>
            <a:r>
              <a:rPr lang="en-US" b="1" dirty="0" err="1" smtClean="0"/>
              <a:t>GitHub</a:t>
            </a:r>
            <a:r>
              <a:rPr lang="en-US" b="1" dirty="0" smtClean="0"/>
              <a:t> good for?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7741" cy="5153212"/>
          </a:xfrm>
        </p:spPr>
        <p:txBody>
          <a:bodyPr>
            <a:normAutofit/>
          </a:bodyPr>
          <a:lstStyle/>
          <a:p>
            <a:r>
              <a:rPr lang="en-US" b="1" dirty="0" smtClean="0"/>
              <a:t>Storing</a:t>
            </a:r>
            <a:r>
              <a:rPr lang="en-US" dirty="0" smtClean="0"/>
              <a:t> your code</a:t>
            </a:r>
          </a:p>
          <a:p>
            <a:pPr lvl="1"/>
            <a:r>
              <a:rPr lang="en-US" dirty="0" smtClean="0"/>
              <a:t>Like a fancy </a:t>
            </a:r>
            <a:r>
              <a:rPr lang="en-US" dirty="0" err="1" smtClean="0"/>
              <a:t>dropbox</a:t>
            </a:r>
            <a:endParaRPr lang="en-US" dirty="0" smtClean="0"/>
          </a:p>
          <a:p>
            <a:r>
              <a:rPr lang="en-US" b="1" dirty="0" smtClean="0"/>
              <a:t>Sharing</a:t>
            </a:r>
            <a:r>
              <a:rPr lang="en-US" dirty="0" smtClean="0"/>
              <a:t> your code</a:t>
            </a:r>
          </a:p>
          <a:p>
            <a:pPr lvl="1"/>
            <a:r>
              <a:rPr lang="en-US" dirty="0" smtClean="0"/>
              <a:t>Refer people to exactly what you did (repeatability)</a:t>
            </a:r>
          </a:p>
          <a:p>
            <a:pPr lvl="1"/>
            <a:r>
              <a:rPr lang="en-US" dirty="0" smtClean="0"/>
              <a:t>Help others solve problems you’ve already solved</a:t>
            </a:r>
          </a:p>
          <a:p>
            <a:pPr lvl="1"/>
            <a:r>
              <a:rPr lang="en-US" b="1" dirty="0" smtClean="0"/>
              <a:t>Fork </a:t>
            </a:r>
            <a:r>
              <a:rPr lang="en-US" dirty="0" smtClean="0"/>
              <a:t>a repository</a:t>
            </a:r>
          </a:p>
          <a:p>
            <a:r>
              <a:rPr lang="en-US" b="1" dirty="0" smtClean="0"/>
              <a:t>Showing off </a:t>
            </a:r>
            <a:r>
              <a:rPr lang="en-US" dirty="0" smtClean="0"/>
              <a:t>your code</a:t>
            </a:r>
          </a:p>
          <a:p>
            <a:pPr lvl="1"/>
            <a:r>
              <a:rPr lang="en-US" dirty="0" smtClean="0"/>
              <a:t>Interviewers look at it</a:t>
            </a:r>
          </a:p>
          <a:p>
            <a:pPr lvl="1"/>
            <a:r>
              <a:rPr lang="en-US" dirty="0" smtClean="0"/>
              <a:t>Some jobs even ask for it on applications!</a:t>
            </a:r>
            <a:endParaRPr lang="en-US" dirty="0"/>
          </a:p>
        </p:txBody>
      </p:sp>
      <p:pic>
        <p:nvPicPr>
          <p:cNvPr id="4" name="Picture 3" descr="52eabecf424b217807d0e557b9a0c38e--github-logo-web-developmen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576" y="1295399"/>
            <a:ext cx="1916953" cy="191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65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68747470733a2f2f6f63746f6465782e6769746875622e636f6d2f696d616765732f646f6a6f6361742e6a706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65" y="2568222"/>
            <a:ext cx="3358445" cy="335844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0000"/>
            <a:ext cx="8229600" cy="5259294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Group work</a:t>
            </a:r>
          </a:p>
          <a:p>
            <a:pPr lvl="1"/>
            <a:r>
              <a:rPr lang="en-US" dirty="0" smtClean="0"/>
              <a:t>People can commit to same file</a:t>
            </a:r>
          </a:p>
          <a:p>
            <a:pPr lvl="1"/>
            <a:r>
              <a:rPr lang="en-US" dirty="0" smtClean="0"/>
              <a:t>Keeps track of versions and changes for you</a:t>
            </a:r>
          </a:p>
          <a:p>
            <a:pPr lvl="1"/>
            <a:r>
              <a:rPr lang="en-US" dirty="0" smtClean="0"/>
              <a:t>Don’t need to take turns</a:t>
            </a:r>
          </a:p>
          <a:p>
            <a:r>
              <a:rPr lang="en-US" b="1" dirty="0" smtClean="0"/>
              <a:t>Positive feedback</a:t>
            </a:r>
          </a:p>
          <a:p>
            <a:pPr lvl="1"/>
            <a:r>
              <a:rPr lang="en-US" dirty="0" smtClean="0"/>
              <a:t>People can like your stuff</a:t>
            </a:r>
          </a:p>
          <a:p>
            <a:r>
              <a:rPr lang="en-US" b="1" dirty="0" smtClean="0"/>
              <a:t>Give back (to R libraries)</a:t>
            </a:r>
          </a:p>
          <a:p>
            <a:pPr lvl="1"/>
            <a:r>
              <a:rPr lang="en-US" dirty="0" smtClean="0"/>
              <a:t>Make developers aware of bugs</a:t>
            </a:r>
          </a:p>
          <a:p>
            <a:pPr lvl="1"/>
            <a:r>
              <a:rPr lang="en-US" dirty="0" smtClean="0"/>
              <a:t>Good way to get noticed</a:t>
            </a:r>
          </a:p>
          <a:p>
            <a:pPr lvl="1"/>
            <a:r>
              <a:rPr lang="en-US" dirty="0" smtClean="0"/>
              <a:t>Contribute to important libraries in your field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So what is </a:t>
            </a:r>
            <a:r>
              <a:rPr lang="en-US" b="1" dirty="0" err="1" smtClean="0"/>
              <a:t>GitHub</a:t>
            </a:r>
            <a:r>
              <a:rPr lang="en-US" b="1" dirty="0" smtClean="0"/>
              <a:t> good for?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547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2107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Github</a:t>
            </a:r>
            <a:r>
              <a:rPr lang="en-US" dirty="0" smtClean="0"/>
              <a:t> == website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== version control system</a:t>
            </a:r>
          </a:p>
          <a:p>
            <a:r>
              <a:rPr lang="en-US" b="1" i="1" dirty="0" err="1" smtClean="0"/>
              <a:t>Github</a:t>
            </a:r>
            <a:r>
              <a:rPr lang="en-US" b="1" i="1" dirty="0" smtClean="0"/>
              <a:t> </a:t>
            </a:r>
            <a:r>
              <a:rPr lang="en-US" i="1" dirty="0" smtClean="0"/>
              <a:t>uses the commands from </a:t>
            </a:r>
            <a:r>
              <a:rPr lang="en-US" b="1" i="1" dirty="0" err="1" smtClean="0"/>
              <a:t>git</a:t>
            </a:r>
            <a:r>
              <a:rPr lang="en-US" b="1" i="1" dirty="0"/>
              <a:t> </a:t>
            </a:r>
            <a:r>
              <a:rPr lang="en-US" i="1" dirty="0" smtClean="0"/>
              <a:t>to keep track of files and store them on the website</a:t>
            </a:r>
          </a:p>
          <a:p>
            <a:r>
              <a:rPr lang="en-US" b="1" dirty="0" smtClean="0"/>
              <a:t>Like the relationship between </a:t>
            </a:r>
            <a:r>
              <a:rPr lang="en-US" b="1" dirty="0" err="1" smtClean="0"/>
              <a:t>Rstudio</a:t>
            </a:r>
            <a:r>
              <a:rPr lang="en-US" b="1" dirty="0" smtClean="0"/>
              <a:t> and R</a:t>
            </a:r>
            <a:endParaRPr lang="en-US" b="1" dirty="0"/>
          </a:p>
        </p:txBody>
      </p:sp>
      <p:pic>
        <p:nvPicPr>
          <p:cNvPr id="4" name="Picture 3" descr="github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0318"/>
            <a:ext cx="3944469" cy="1311536"/>
          </a:xfrm>
          <a:prstGeom prst="rect">
            <a:avLst/>
          </a:prstGeom>
        </p:spPr>
      </p:pic>
      <p:pic>
        <p:nvPicPr>
          <p:cNvPr id="5" name="Picture 4" descr="git-logo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15" b="25857"/>
          <a:stretch/>
        </p:blipFill>
        <p:spPr>
          <a:xfrm>
            <a:off x="5869772" y="363357"/>
            <a:ext cx="1914420" cy="8964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44395" y="422117"/>
            <a:ext cx="6072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!=</a:t>
            </a:r>
            <a:endParaRPr lang="en-US" sz="4000" b="1" dirty="0"/>
          </a:p>
        </p:txBody>
      </p:sp>
      <p:pic>
        <p:nvPicPr>
          <p:cNvPr id="7" name="Picture 6" descr="giphy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924" y="4312637"/>
            <a:ext cx="5989090" cy="25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94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/>
              <a:t>Ugh now you’re going to tell me I need to learn a bunch of code </a:t>
            </a:r>
            <a:r>
              <a:rPr lang="en-US" sz="3600" b="1" dirty="0" smtClean="0"/>
              <a:t>aren’t </a:t>
            </a:r>
            <a:r>
              <a:rPr lang="en-US" sz="3600" b="1" dirty="0" smtClean="0"/>
              <a:t>you?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No I’m not!</a:t>
            </a:r>
          </a:p>
          <a:p>
            <a:r>
              <a:rPr lang="en-US" dirty="0" smtClean="0"/>
              <a:t>If you’re a big command line fan </a:t>
            </a:r>
            <a:r>
              <a:rPr lang="en-CA" dirty="0" smtClean="0"/>
              <a:t>here is the tutorial on how to use </a:t>
            </a:r>
            <a:r>
              <a:rPr lang="en-CA" dirty="0" err="1" smtClean="0"/>
              <a:t>git</a:t>
            </a:r>
            <a:r>
              <a:rPr lang="en-CA" dirty="0" smtClean="0"/>
              <a:t> that way</a:t>
            </a:r>
            <a:r>
              <a:rPr lang="mr-IN" dirty="0" smtClean="0"/>
              <a:t>…</a:t>
            </a:r>
            <a:r>
              <a:rPr lang="en-CA" dirty="0" smtClean="0"/>
              <a:t> go nuts:</a:t>
            </a:r>
          </a:p>
          <a:p>
            <a:pPr marL="0" indent="0">
              <a:buNone/>
            </a:pPr>
            <a:r>
              <a:rPr lang="en-CA" dirty="0" smtClean="0">
                <a:solidFill>
                  <a:srgbClr val="0000FF"/>
                </a:solidFill>
              </a:rPr>
              <a:t>	</a:t>
            </a:r>
            <a:r>
              <a:rPr lang="en-CA" dirty="0" smtClean="0">
                <a:solidFill>
                  <a:srgbClr val="0000FF"/>
                </a:solidFill>
                <a:hlinkClick r:id="rId2"/>
              </a:rPr>
              <a:t>https://try.github.io</a:t>
            </a:r>
            <a:endParaRPr lang="en-CA" dirty="0" smtClean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CA" dirty="0" smtClean="0">
              <a:solidFill>
                <a:srgbClr val="0000FF"/>
              </a:solidFill>
            </a:endParaRPr>
          </a:p>
          <a:p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4" name="Picture 3" descr="Screen Shot 2018-01-22 at 9.54.0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1591"/>
            <a:ext cx="9144000" cy="20942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35110" y="6519333"/>
            <a:ext cx="633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15 minutes is a bold claim</a:t>
            </a:r>
            <a:r>
              <a:rPr lang="mr-IN" i="1" dirty="0" smtClean="0"/>
              <a:t>…</a:t>
            </a:r>
            <a:r>
              <a:rPr lang="en-CA" i="1" dirty="0" smtClean="0"/>
              <a:t> I found it takes a lot longer to master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483448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dex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64"/>
          <a:stretch/>
        </p:blipFill>
        <p:spPr>
          <a:xfrm>
            <a:off x="4270021" y="0"/>
            <a:ext cx="4416779" cy="16347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/>
              <a:t>For everyone else</a:t>
            </a:r>
            <a:r>
              <a:rPr lang="mr-IN" b="1" dirty="0" smtClean="0"/>
              <a:t>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8222"/>
            <a:ext cx="8229600" cy="4827941"/>
          </a:xfrm>
        </p:spPr>
        <p:txBody>
          <a:bodyPr/>
          <a:lstStyle/>
          <a:p>
            <a:r>
              <a:rPr lang="en-US" dirty="0" smtClean="0"/>
              <a:t>A Graphical User Interface for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desktop.github.com/</a:t>
            </a:r>
            <a:endParaRPr lang="en-US" dirty="0" smtClean="0"/>
          </a:p>
          <a:p>
            <a:r>
              <a:rPr lang="en-US" dirty="0" smtClean="0"/>
              <a:t>Works for Mac, PC and Linux</a:t>
            </a:r>
          </a:p>
          <a:p>
            <a:endParaRPr lang="en-US" dirty="0"/>
          </a:p>
          <a:p>
            <a:r>
              <a:rPr lang="en-US" dirty="0" smtClean="0"/>
              <a:t>You can use it effectively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without being a master!</a:t>
            </a:r>
          </a:p>
          <a:p>
            <a:endParaRPr lang="en-US" dirty="0"/>
          </a:p>
        </p:txBody>
      </p:sp>
      <p:pic>
        <p:nvPicPr>
          <p:cNvPr id="6" name="Picture 5" descr="octobiwa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79" y="2954867"/>
            <a:ext cx="3838222" cy="383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43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ithub-octo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688" y="1537701"/>
            <a:ext cx="2906312" cy="32318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 tour of using </a:t>
            </a:r>
            <a:r>
              <a:rPr lang="en-US" b="1" dirty="0" err="1" smtClean="0"/>
              <a:t>GitHub</a:t>
            </a:r>
            <a:r>
              <a:rPr lang="en-US" b="1" dirty="0" smtClean="0"/>
              <a:t> Desktop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</a:t>
            </a:r>
            <a:r>
              <a:rPr lang="en-US" dirty="0" smtClean="0"/>
              <a:t>ow to do the following:</a:t>
            </a:r>
          </a:p>
          <a:p>
            <a:r>
              <a:rPr lang="en-US" dirty="0" smtClean="0"/>
              <a:t>Make a repository/folder (</a:t>
            </a:r>
            <a:r>
              <a:rPr lang="en-US" b="1" dirty="0" err="1" smtClean="0"/>
              <a:t>init</a:t>
            </a:r>
            <a:r>
              <a:rPr lang="en-US" dirty="0" smtClean="0"/>
              <a:t>)</a:t>
            </a:r>
          </a:p>
          <a:p>
            <a:r>
              <a:rPr lang="en-US" dirty="0" smtClean="0"/>
              <a:t>Change the file (</a:t>
            </a:r>
            <a:r>
              <a:rPr lang="en-US" b="1" dirty="0" smtClean="0"/>
              <a:t>commit</a:t>
            </a:r>
            <a:r>
              <a:rPr lang="en-US" dirty="0" smtClean="0"/>
              <a:t>)</a:t>
            </a:r>
          </a:p>
          <a:p>
            <a:r>
              <a:rPr lang="en-US" dirty="0" smtClean="0"/>
              <a:t>Observe the changes (</a:t>
            </a:r>
            <a:r>
              <a:rPr lang="en-US" b="1" dirty="0" smtClean="0"/>
              <a:t>diff</a:t>
            </a:r>
            <a:r>
              <a:rPr lang="en-US" dirty="0" smtClean="0"/>
              <a:t>)</a:t>
            </a:r>
          </a:p>
          <a:p>
            <a:r>
              <a:rPr lang="en-US" dirty="0" smtClean="0"/>
              <a:t>Undo changes (</a:t>
            </a:r>
            <a:r>
              <a:rPr lang="en-US" b="1" dirty="0" smtClean="0"/>
              <a:t>revert</a:t>
            </a:r>
            <a:r>
              <a:rPr lang="en-US" dirty="0" smtClean="0"/>
              <a:t>)</a:t>
            </a:r>
          </a:p>
          <a:p>
            <a:r>
              <a:rPr lang="en-US" dirty="0" smtClean="0"/>
              <a:t>Fork other people’s code (</a:t>
            </a:r>
            <a:r>
              <a:rPr lang="en-US" b="1" dirty="0"/>
              <a:t>f</a:t>
            </a:r>
            <a:r>
              <a:rPr lang="en-US" b="1" dirty="0" smtClean="0"/>
              <a:t>ork</a:t>
            </a:r>
            <a:r>
              <a:rPr lang="en-US" dirty="0" smtClean="0"/>
              <a:t>)</a:t>
            </a:r>
          </a:p>
          <a:p>
            <a:r>
              <a:rPr lang="en-US" dirty="0" smtClean="0"/>
              <a:t>Suggest changes to other people’s code (</a:t>
            </a:r>
            <a:r>
              <a:rPr lang="en-US" b="1" dirty="0" smtClean="0"/>
              <a:t>Submit a pull request</a:t>
            </a:r>
            <a:r>
              <a:rPr lang="en-US" dirty="0" smtClean="0"/>
              <a:t>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17236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529</Words>
  <Application>Microsoft Macintosh PowerPoint</Application>
  <PresentationFormat>On-screen Show (4:3)</PresentationFormat>
  <Paragraphs>99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Introduction to GitHub: how to use it,  and why it will improve your coding life</vt:lpstr>
      <vt:lpstr>What is GitHub?</vt:lpstr>
      <vt:lpstr>What is Version Control?</vt:lpstr>
      <vt:lpstr>So what is GitHub good for?</vt:lpstr>
      <vt:lpstr>So what is GitHub good for? </vt:lpstr>
      <vt:lpstr>PowerPoint Presentation</vt:lpstr>
      <vt:lpstr>Ugh now you’re going to tell me I need to learn a bunch of code aren’t you?</vt:lpstr>
      <vt:lpstr>For everyone else…</vt:lpstr>
      <vt:lpstr>A tour of using GitHub Desktop</vt:lpstr>
      <vt:lpstr>In summary</vt:lpstr>
      <vt:lpstr>Follow Up Resources</vt:lpstr>
      <vt:lpstr>People to follow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 Nugent</dc:creator>
  <cp:lastModifiedBy>Cam Nugent</cp:lastModifiedBy>
  <cp:revision>28</cp:revision>
  <dcterms:created xsi:type="dcterms:W3CDTF">2018-01-22T14:15:32Z</dcterms:created>
  <dcterms:modified xsi:type="dcterms:W3CDTF">2018-01-26T13:52:52Z</dcterms:modified>
</cp:coreProperties>
</file>

<file path=docProps/thumbnail.jpeg>
</file>